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2" r:id="rId7"/>
    <p:sldId id="260" r:id="rId8"/>
    <p:sldId id="263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72" y="48"/>
      </p:cViewPr>
      <p:guideLst>
        <p:guide orient="horz" pos="2205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2021/5/1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47" Type="http://schemas.openxmlformats.org/officeDocument/2006/relationships/image" Target="../media/image19.wmf"/><Relationship Id="rId50" Type="http://schemas.openxmlformats.org/officeDocument/2006/relationships/oleObject" Target="../embeddings/oleObject29.bin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49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48" Type="http://schemas.openxmlformats.org/officeDocument/2006/relationships/oleObject" Target="../embeddings/oleObject28.bin"/><Relationship Id="rId8" Type="http://schemas.openxmlformats.org/officeDocument/2006/relationships/oleObject" Target="../embeddings/oleObject4.bin"/><Relationship Id="rId51" Type="http://schemas.openxmlformats.org/officeDocument/2006/relationships/image" Target="../media/image21.wmf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46" Type="http://schemas.openxmlformats.org/officeDocument/2006/relationships/oleObject" Target="../embeddings/oleObject27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30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53.bin"/><Relationship Id="rId21" Type="http://schemas.openxmlformats.org/officeDocument/2006/relationships/oleObject" Target="../embeddings/oleObject42.bin"/><Relationship Id="rId34" Type="http://schemas.openxmlformats.org/officeDocument/2006/relationships/oleObject" Target="../embeddings/oleObject5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4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oleObject" Target="../embeddings/oleObject46.bin"/><Relationship Id="rId36" Type="http://schemas.openxmlformats.org/officeDocument/2006/relationships/oleObject" Target="../embeddings/oleObject51.bin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56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45.bin"/><Relationship Id="rId30" Type="http://schemas.openxmlformats.org/officeDocument/2006/relationships/oleObject" Target="../embeddings/oleObject4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55.bin"/><Relationship Id="rId8" Type="http://schemas.openxmlformats.org/officeDocument/2006/relationships/oleObject" Target="../embeddings/oleObject3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79.bin"/><Relationship Id="rId21" Type="http://schemas.openxmlformats.org/officeDocument/2006/relationships/oleObject" Target="../embeddings/oleObject68.bin"/><Relationship Id="rId34" Type="http://schemas.openxmlformats.org/officeDocument/2006/relationships/oleObject" Target="../embeddings/oleObject76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57.bin"/><Relationship Id="rId16" Type="http://schemas.openxmlformats.org/officeDocument/2006/relationships/oleObject" Target="../embeddings/oleObject65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74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9.bin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77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7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82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71.bin"/><Relationship Id="rId30" Type="http://schemas.openxmlformats.org/officeDocument/2006/relationships/oleObject" Target="../embeddings/oleObject73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81.bin"/><Relationship Id="rId8" Type="http://schemas.openxmlformats.org/officeDocument/2006/relationships/oleObject" Target="../embeddings/oleObject60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6.bin"/><Relationship Id="rId25" Type="http://schemas.openxmlformats.org/officeDocument/2006/relationships/oleObject" Target="../embeddings/oleObject70.bin"/><Relationship Id="rId33" Type="http://schemas.openxmlformats.org/officeDocument/2006/relationships/oleObject" Target="../embeddings/oleObject75.bin"/><Relationship Id="rId38" Type="http://schemas.openxmlformats.org/officeDocument/2006/relationships/oleObject" Target="../embeddings/oleObject78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80.bin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9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105.bin"/><Relationship Id="rId21" Type="http://schemas.openxmlformats.org/officeDocument/2006/relationships/oleObject" Target="../embeddings/oleObject94.bin"/><Relationship Id="rId34" Type="http://schemas.openxmlformats.org/officeDocument/2006/relationships/oleObject" Target="../embeddings/oleObject102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83.bin"/><Relationship Id="rId16" Type="http://schemas.openxmlformats.org/officeDocument/2006/relationships/oleObject" Target="../embeddings/oleObject91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85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00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90.bin"/><Relationship Id="rId23" Type="http://schemas.openxmlformats.org/officeDocument/2006/relationships/oleObject" Target="../embeddings/oleObject95.bin"/><Relationship Id="rId28" Type="http://schemas.openxmlformats.org/officeDocument/2006/relationships/oleObject" Target="../embeddings/oleObject98.bin"/><Relationship Id="rId36" Type="http://schemas.openxmlformats.org/officeDocument/2006/relationships/oleObject" Target="../embeddings/oleObject103.bin"/><Relationship Id="rId10" Type="http://schemas.openxmlformats.org/officeDocument/2006/relationships/oleObject" Target="../embeddings/oleObject87.bin"/><Relationship Id="rId19" Type="http://schemas.openxmlformats.org/officeDocument/2006/relationships/oleObject" Target="../embeddings/oleObject93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108.bin"/><Relationship Id="rId4" Type="http://schemas.openxmlformats.org/officeDocument/2006/relationships/oleObject" Target="../embeddings/oleObject84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97.bin"/><Relationship Id="rId30" Type="http://schemas.openxmlformats.org/officeDocument/2006/relationships/oleObject" Target="../embeddings/oleObject99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107.bin"/><Relationship Id="rId8" Type="http://schemas.openxmlformats.org/officeDocument/2006/relationships/oleObject" Target="../embeddings/oleObject86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88.bin"/><Relationship Id="rId17" Type="http://schemas.openxmlformats.org/officeDocument/2006/relationships/oleObject" Target="../embeddings/oleObject92.bin"/><Relationship Id="rId25" Type="http://schemas.openxmlformats.org/officeDocument/2006/relationships/oleObject" Target="../embeddings/oleObject96.bin"/><Relationship Id="rId33" Type="http://schemas.openxmlformats.org/officeDocument/2006/relationships/oleObject" Target="../embeddings/oleObject101.bin"/><Relationship Id="rId38" Type="http://schemas.openxmlformats.org/officeDocument/2006/relationships/oleObject" Target="../embeddings/oleObject104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10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  <a:grpFill/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  <a:grpFill/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  <a:grpFill/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grp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304560" imgH="279360" progId="Equation.DSMT4">
                    <p:embed/>
                  </p:oleObj>
                </mc:Choice>
                <mc:Fallback>
                  <p:oleObj name="Equation" r:id="rId46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317160" imgH="279360" progId="Equation.DSMT4">
                    <p:embed/>
                  </p:oleObj>
                </mc:Choice>
                <mc:Fallback>
                  <p:oleObj name="Equation" r:id="rId48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431640" imgH="279360" progId="Equation.DSMT4">
                    <p:embed/>
                  </p:oleObj>
                </mc:Choice>
                <mc:Fallback>
                  <p:oleObj name="Equation" r:id="rId50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677188"/>
                    </p:ext>
                  </p:extLst>
                </p:nvPr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Detection Bayesian Model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624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Markov Chain Monte Carlo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Kinematic</a:t>
              </a:r>
              <a:r>
                <a:rPr lang="en-US" altLang="zh-CN" dirty="0"/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Positioning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315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Kalman Filter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Detection Bayesian Model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473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Markov Chain Monte Carlo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Kinematic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1611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Kalman Filter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4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84719" cy="292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42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25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5297153" y="4586398"/>
              <a:ext cx="2327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位移探测概率模型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39952" y="5887316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马尔可夫链蒙特卡罗采样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576706" y="4153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贝叶斯推理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动态定位</a:t>
              </a: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预测更新</a:t>
                </a: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测量更新</a:t>
                </a: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1271963" y="4028401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扩展卡尔曼滤波</a:t>
                </a: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GNSS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观测数据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后验样本</a:t>
              </a: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位移识别</a:t>
              </a: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位移提取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4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5297153" y="4586398"/>
              <a:ext cx="2327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位移探测概率模型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916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128</Words>
  <Application>Microsoft Office PowerPoint</Application>
  <PresentationFormat>宽屏</PresentationFormat>
  <Paragraphs>65</Paragraphs>
  <Slides>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 Light</vt:lpstr>
      <vt:lpstr>宋体</vt:lpstr>
      <vt:lpstr>Arial</vt:lpstr>
      <vt:lpstr>Times New Roman</vt:lpstr>
      <vt:lpstr>等线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43</cp:revision>
  <dcterms:created xsi:type="dcterms:W3CDTF">2020-11-14T01:56:27Z</dcterms:created>
  <dcterms:modified xsi:type="dcterms:W3CDTF">2021-05-01T15:50:00Z</dcterms:modified>
</cp:coreProperties>
</file>